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11522075" cy="6483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00"/>
    <a:srgbClr val="E4A200"/>
    <a:srgbClr val="06537D"/>
    <a:srgbClr val="8064A2"/>
    <a:srgbClr val="E46C0A"/>
    <a:srgbClr val="FF9933"/>
    <a:srgbClr val="8191CF"/>
    <a:srgbClr val="3490E9"/>
    <a:srgbClr val="DE1767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1"/>
    <p:restoredTop sz="98311" autoAdjust="0"/>
  </p:normalViewPr>
  <p:slideViewPr>
    <p:cSldViewPr snapToGrid="0" snapToObjects="1">
      <p:cViewPr>
        <p:scale>
          <a:sx n="155" d="100"/>
          <a:sy n="155" d="100"/>
        </p:scale>
        <p:origin x="784" y="544"/>
      </p:cViewPr>
      <p:guideLst>
        <p:guide orient="horz" pos="2042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0CB15-939A-8F4F-9FEC-5D7F5D7DE551}" type="datetimeFigureOut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07EC8-FF16-D546-A9A0-F1A64C10CD7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44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9CDFE-E217-4471-89F8-4ACA809A9376}" type="datetimeFigureOut">
              <a:rPr lang="it-IT" smtClean="0"/>
              <a:t>06/03/23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EFDA9-B0F0-4CCE-BE92-AB5DCFC07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27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014041"/>
            <a:ext cx="9793764" cy="1389718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673898"/>
            <a:ext cx="8065453" cy="16568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104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18151299-8098-42FC-B988-A5A368BAAFDF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6709" y="6009106"/>
            <a:ext cx="3648657" cy="3451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212CE75C-6FF0-604F-B869-C8D12C81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4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59635"/>
            <a:ext cx="10369868" cy="1080558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1512782"/>
            <a:ext cx="10369868" cy="42787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104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B16511D4-9305-43AB-9CF6-C2934F34F6F5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6709" y="6009106"/>
            <a:ext cx="3648657" cy="3451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212CE75C-6FF0-604F-B869-C8D12C81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1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25896" y="246127"/>
            <a:ext cx="3266589" cy="5228702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6131" y="246127"/>
            <a:ext cx="9607730" cy="52287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104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2C99F848-6593-46B3-8F40-EB76E86A338F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6709" y="6009106"/>
            <a:ext cx="3648657" cy="3451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212CE75C-6FF0-604F-B869-C8D12C81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56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600" y="2014538"/>
            <a:ext cx="9794875" cy="1389062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788" y="3673475"/>
            <a:ext cx="8064500" cy="1657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12C8-52B6-498F-AA5B-94FF3046F06E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37FF-C3E7-024A-A622-63BF879CD5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08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ECB1-C7F1-46DB-B7BF-40AA00BBA679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37FF-C3E7-024A-A622-63BF879CD5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4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8" y="4165600"/>
            <a:ext cx="9794875" cy="12874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638" y="2747963"/>
            <a:ext cx="9794875" cy="14176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6426-A489-4740-8DF3-7E178AF7060B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37FF-C3E7-024A-A622-63BF879CD5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56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512888"/>
            <a:ext cx="5108575" cy="4278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512888"/>
            <a:ext cx="5108575" cy="4278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2D3-1AF2-4632-A0AE-B3093A4C98E4}" type="datetime1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37FF-C3E7-024A-A622-63BF879CD5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17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450975"/>
            <a:ext cx="5091112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63" y="2055813"/>
            <a:ext cx="5091112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113" y="1450975"/>
            <a:ext cx="5092700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113" y="2055813"/>
            <a:ext cx="5092700" cy="3735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59AC-CA13-4FC7-8C18-B382CA4D5526}" type="datetime1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37FF-C3E7-024A-A622-63BF879CD5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4836-5B1D-4680-8F6E-F17E6BD63BF3}" type="datetime1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37FF-C3E7-024A-A622-63BF879CD5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11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4470B-8EA3-4483-B9AA-027585BB9C13}" type="datetime1">
              <a:rPr lang="en-US" smtClean="0"/>
              <a:t>3/6/23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37FF-C3E7-024A-A622-63BF879CD5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94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258763"/>
            <a:ext cx="3790950" cy="1098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25" y="258763"/>
            <a:ext cx="6440488" cy="5532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263" y="1357313"/>
            <a:ext cx="3790950" cy="44338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7084-1149-45DF-AF61-523F2A475382}" type="datetime1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37FF-C3E7-024A-A622-63BF879CD5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3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59635"/>
            <a:ext cx="10369868" cy="1080558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04" y="1512782"/>
            <a:ext cx="10369868" cy="42787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104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3D6D60D7-C677-4D71-AD39-1D625A6998A8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6709" y="6009106"/>
            <a:ext cx="3648657" cy="3451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212CE75C-6FF0-604F-B869-C8D12C81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9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013" y="4538663"/>
            <a:ext cx="6911975" cy="5349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9013" y="579438"/>
            <a:ext cx="6911975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9013" y="5073650"/>
            <a:ext cx="6911975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F067-3076-40CA-A305-08CB160F76D2}" type="datetime1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37FF-C3E7-024A-A622-63BF879CD5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26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E35F-7740-422C-AA1D-0E0361CB2AFE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37FF-C3E7-024A-A622-63BF879CD5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54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425" y="260350"/>
            <a:ext cx="2592388" cy="5530850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263" y="260350"/>
            <a:ext cx="7624762" cy="553085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BF62-D3A0-49CA-9A0D-33F7991DB9AD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37FF-C3E7-024A-A622-63BF879CD5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1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166153"/>
            <a:ext cx="9793764" cy="128766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747921"/>
            <a:ext cx="9793764" cy="1418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104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78BD0834-729B-40A3-911C-BFAE72C2193C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6709" y="6009106"/>
            <a:ext cx="3648657" cy="3451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212CE75C-6FF0-604F-B869-C8D12C81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59635"/>
            <a:ext cx="10369868" cy="1080558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132" y="1430240"/>
            <a:ext cx="6437159" cy="40445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5326" y="1430240"/>
            <a:ext cx="6437159" cy="40445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104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81462C8C-6FB6-44CF-8E45-F9922045DB33}" type="datetime1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6709" y="6009106"/>
            <a:ext cx="3648657" cy="3451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212CE75C-6FF0-604F-B869-C8D12C81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9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59635"/>
            <a:ext cx="10369868" cy="10805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51250"/>
            <a:ext cx="5090917" cy="6048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056062"/>
            <a:ext cx="5090917" cy="37354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451250"/>
            <a:ext cx="5092917" cy="6048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056062"/>
            <a:ext cx="5092917" cy="373543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6104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44D11517-06FB-438E-BC3C-9811BA6366A6}" type="datetime1">
              <a:rPr lang="en-US" smtClean="0"/>
              <a:t>3/6/23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36709" y="6009106"/>
            <a:ext cx="3648657" cy="3451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212CE75C-6FF0-604F-B869-C8D12C81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9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59635"/>
            <a:ext cx="10369868" cy="1080558"/>
          </a:xfrm>
          <a:prstGeom prst="rect">
            <a:avLst/>
          </a:prstGeo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6104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4C17C60C-1331-440F-94D8-23F524795CD4}" type="datetime1">
              <a:rPr lang="en-US" smtClean="0"/>
              <a:t>3/6/23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36709" y="6009106"/>
            <a:ext cx="3648657" cy="3451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212CE75C-6FF0-604F-B869-C8D12C81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2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6104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69883989-3EE9-45CB-BFB0-66C88D18FF98}" type="datetime1">
              <a:rPr lang="en-US" smtClean="0"/>
              <a:t>3/6/23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36709" y="6009106"/>
            <a:ext cx="3648657" cy="3451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212CE75C-6FF0-604F-B869-C8D12C81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1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58133"/>
            <a:ext cx="3790683" cy="10985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58134"/>
            <a:ext cx="6441160" cy="55333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356701"/>
            <a:ext cx="3790683" cy="4434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104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A8B4769A-7C5D-4E4D-8122-EDCB60F7951C}" type="datetime1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6709" y="6009106"/>
            <a:ext cx="3648657" cy="3451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212CE75C-6FF0-604F-B869-C8D12C81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4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538345"/>
            <a:ext cx="6913245" cy="53577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579299"/>
            <a:ext cx="6913245" cy="38900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074122"/>
            <a:ext cx="6913245" cy="760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6104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EDFD79F0-347A-4B8B-8695-4CE17AFF37C5}" type="datetime1">
              <a:rPr lang="en-US" smtClean="0"/>
              <a:t>3/6/23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36709" y="6009106"/>
            <a:ext cx="3648657" cy="3451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7487" y="6009106"/>
            <a:ext cx="2688484" cy="345178"/>
          </a:xfrm>
          <a:prstGeom prst="rect">
            <a:avLst/>
          </a:prstGeom>
        </p:spPr>
        <p:txBody>
          <a:bodyPr/>
          <a:lstStyle/>
          <a:p>
            <a:fld id="{212CE75C-6FF0-604F-B869-C8D12C818F4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2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-72809" y="-1"/>
            <a:ext cx="11595170" cy="652708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92461" y="1287382"/>
            <a:ext cx="10635429" cy="4933523"/>
          </a:xfrm>
          <a:prstGeom prst="rect">
            <a:avLst/>
          </a:prstGeom>
          <a:solidFill>
            <a:schemeClr val="bg1">
              <a:alpha val="86000"/>
            </a:schemeClr>
          </a:solidFill>
          <a:ln w="127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6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260350"/>
            <a:ext cx="10369550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512888"/>
            <a:ext cx="10369550" cy="427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6008688"/>
            <a:ext cx="2687637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A5650-B61F-48E5-A2C0-FD000964427B}" type="datetime1">
              <a:rPr lang="en-US" smtClean="0"/>
              <a:t>3/6/23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000" y="6008688"/>
            <a:ext cx="3648075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8175" y="6008688"/>
            <a:ext cx="2687638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337FF-C3E7-024A-A622-63BF879CD5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9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014041"/>
            <a:ext cx="9793764" cy="22801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it-IT" sz="4800" dirty="0">
                <a:solidFill>
                  <a:srgbClr val="06537D"/>
                </a:solidFill>
                <a:latin typeface="Calibri"/>
                <a:cs typeface="Calibri"/>
              </a:rPr>
              <a:t>Titolo relazione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4156" y="4648399"/>
            <a:ext cx="9793764" cy="8640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Relatore</a:t>
            </a:r>
          </a:p>
          <a:p>
            <a:pPr>
              <a:lnSpc>
                <a:spcPct val="200000"/>
              </a:lnSpc>
            </a:pPr>
            <a:r>
              <a:rPr lang="it-IT" sz="1400" i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carica</a:t>
            </a:r>
          </a:p>
        </p:txBody>
      </p:sp>
    </p:spTree>
    <p:extLst>
      <p:ext uri="{BB962C8B-B14F-4D97-AF65-F5344CB8AC3E}">
        <p14:creationId xmlns:p14="http://schemas.microsoft.com/office/powerpoint/2010/main" val="787988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</Words>
  <Application>Microsoft Macintosh PowerPoint</Application>
  <PresentationFormat>Personalizzato</PresentationFormat>
  <Paragraphs>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Office Theme</vt:lpstr>
      <vt:lpstr>Custom Design</vt:lpstr>
      <vt:lpstr>Titolo relazione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matteoborelli@gmail.com</cp:lastModifiedBy>
  <cp:revision>112</cp:revision>
  <dcterms:created xsi:type="dcterms:W3CDTF">2021-01-20T17:54:08Z</dcterms:created>
  <dcterms:modified xsi:type="dcterms:W3CDTF">2023-03-06T18:32:42Z</dcterms:modified>
</cp:coreProperties>
</file>